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13613" y="1449388"/>
            <a:ext cx="10782387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omschrijven hoe het Wilde Westen eruit ziet en voorspellen waar het verhaal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gaat.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voorspellen hoe het verhaal verder zal gaan, door middel van aanwijzingen in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tekst.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Afbeeldingsresultaat voor willy boem en de duistere cowbo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5981"/>
          <a:stretch/>
        </p:blipFill>
        <p:spPr bwMode="auto">
          <a:xfrm>
            <a:off x="9623267" y="2914055"/>
            <a:ext cx="1890346" cy="2510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4688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344" y="3634493"/>
            <a:ext cx="2569959" cy="168112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34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Werkschrift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Voorspellen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maatje en team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BE28003-3421-43ED-AB90-B40B4C7230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496" y="1669281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90" y="197110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Afbeeldingsresultaat voor willy boem en de duistere cowbo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5981"/>
          <a:stretch/>
        </p:blipFill>
        <p:spPr bwMode="auto">
          <a:xfrm>
            <a:off x="9604979" y="1990726"/>
            <a:ext cx="1890346" cy="2510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2582084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37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44 en de vragen 	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Woordrijtjes les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alvast oefenen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fmaken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74549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8116" y="3071823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892" y="3492491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1" y="1294388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6675" y="5159649"/>
            <a:ext cx="648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Nadenken over eigen leus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280" y="3070960"/>
            <a:ext cx="3391880" cy="221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leus bedenken die past bij mijn eigen naam en karakter.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Afbeeldingsresultaat voor willy boem en de duistere cowboy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5981"/>
          <a:stretch/>
        </p:blipFill>
        <p:spPr bwMode="auto">
          <a:xfrm>
            <a:off x="9605654" y="1990726"/>
            <a:ext cx="1890346" cy="2510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5959324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Bladzijde 45 t/m 56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 werkschrift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Afvinklijst les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espreken kladversie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Eventueel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verbeteren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een A4/kopieerblad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Logo maken bij de leus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86986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914886" y="2350535"/>
            <a:ext cx="3218686" cy="257907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99" y="2837557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00" y="50066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Verder lezen in: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504" y="2522350"/>
            <a:ext cx="5130870" cy="318019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11" descr="Afbeeldingsresultaat voor willy boem en de duistere cowboy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5981"/>
          <a:stretch/>
        </p:blipFill>
        <p:spPr bwMode="auto">
          <a:xfrm>
            <a:off x="2901461" y="4274537"/>
            <a:ext cx="1133211" cy="1654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schandalig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trofee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 zit een luchtje aan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tumult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veranda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spijker op de kop slaan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uitgevogeld (uitvogelen)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deskundig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bedenkelijk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passeerde (passeren)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stuntelen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gretig 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de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6239" y="3917904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377" y="232553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404940" y="1490600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 lezen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 op 	aanwijzingen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04940" y="90907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ezen en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275388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698" y="3823206"/>
            <a:ext cx="2007745" cy="1788856"/>
          </a:xfrm>
          <a:prstGeom prst="rect">
            <a:avLst/>
          </a:prstGeom>
        </p:spPr>
      </p:pic>
      <p:pic>
        <p:nvPicPr>
          <p:cNvPr id="18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81" y="2634333"/>
            <a:ext cx="551985" cy="524036"/>
          </a:xfrm>
          <a:prstGeom prst="rect">
            <a:avLst/>
          </a:prstGeom>
        </p:spPr>
      </p:pic>
      <p:sp>
        <p:nvSpPr>
          <p:cNvPr id="21" name="Tekstvak 9"/>
          <p:cNvSpPr txBox="1"/>
          <p:nvPr/>
        </p:nvSpPr>
        <p:spPr>
          <a:xfrm>
            <a:off x="6276000" y="914778"/>
            <a:ext cx="52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Voorspellen met maatje en team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14"/>
          <p:cNvSpPr txBox="1"/>
          <p:nvPr/>
        </p:nvSpPr>
        <p:spPr>
          <a:xfrm>
            <a:off x="6276000" y="1449388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12 t/m 14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Werkschrift teamantwoord</a:t>
            </a:r>
          </a:p>
        </p:txBody>
      </p:sp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38" y="3823206"/>
            <a:ext cx="2832100" cy="1852604"/>
          </a:xfrm>
          <a:prstGeom prst="rect">
            <a:avLst/>
          </a:prstGeom>
        </p:spPr>
      </p:pic>
      <p:pic>
        <p:nvPicPr>
          <p:cNvPr id="16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997" y="200535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Teamnaam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 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347" y="3088700"/>
            <a:ext cx="3808916" cy="249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4650" y="1340907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voorspellen hoe het verhaal verder zal gaan, door middel van aanwijzingen in de tekst.</a:t>
            </a:r>
          </a:p>
        </p:txBody>
      </p:sp>
      <p:pic>
        <p:nvPicPr>
          <p:cNvPr id="12" name="Picture 11" descr="Afbeeldingsresultaat voor willy boem en de duistere cowbo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5981"/>
          <a:stretch/>
        </p:blipFill>
        <p:spPr bwMode="auto">
          <a:xfrm>
            <a:off x="9605654" y="2198557"/>
            <a:ext cx="1890346" cy="2510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ezen en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Betekenissen opschrijven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Woordbonnen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Plak memo’s bij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8438" y="804263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1652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312576" y="1198957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020" y="4149839"/>
            <a:ext cx="2569959" cy="168112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198957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Werkschrift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 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937512"/>
            <a:ext cx="551985" cy="524036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544" y="3201546"/>
            <a:ext cx="2007745" cy="178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voorspellen hoe het verhaal verder zal gaan, door middel van aanwijzingen in de tekst.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ken de betekenis van de woorden van de week.</a:t>
            </a:r>
          </a:p>
        </p:txBody>
      </p:sp>
      <p:pic>
        <p:nvPicPr>
          <p:cNvPr id="12" name="Picture 11" descr="Afbeeldingsresultaat voor willy boem en de duistere cowbo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5981"/>
          <a:stretch/>
        </p:blipFill>
        <p:spPr bwMode="auto">
          <a:xfrm>
            <a:off x="9604979" y="2606279"/>
            <a:ext cx="1890346" cy="2510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76569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Betekenissen opschrijven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76569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bij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7702" y="804263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2900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2106</TotalTime>
  <Words>986</Words>
  <Application>Microsoft Office PowerPoint</Application>
  <PresentationFormat>Widescreen</PresentationFormat>
  <Paragraphs>245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129</cp:revision>
  <dcterms:created xsi:type="dcterms:W3CDTF">2017-07-26T14:05:48Z</dcterms:created>
  <dcterms:modified xsi:type="dcterms:W3CDTF">2022-08-03T12:28:16Z</dcterms:modified>
</cp:coreProperties>
</file>